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Average"/>
      <p:regular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Average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24a3850eac_3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24a3850eac_3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Speaker: Aidan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24a3850eac_3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24a3850eac_3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Speaker: Evan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24a3850eac_3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24a3850eac_3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Speaker: Aidan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24a3850eac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24a3850eac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24a3850eac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24a3850eac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Speaker: Hunter</a:t>
            </a:r>
            <a:br>
              <a:rPr lang="en"/>
            </a:br>
            <a:r>
              <a:rPr lang="en"/>
              <a:t>Risk is an easy to learn and play strategy game for 2 to 6 players, in which each player tries to conquer the world by invading territories and eliminating their opponents.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game is played on a board divided into continents and then further divided into territories, where players take turns moving armies, attacking and defending territories, and trying to dominate the world.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24a3850eac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24a3850eac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Speaker: Richard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Easy modification means that whoever the client ends up being, they can modify things to suit any more specific requirements they have more easily.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24a3850eac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24a3850ea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Speaker: Aidan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Started with basic Risk game provided by another team for SQA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vanilla “World Domination” game mode already complete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GUI is completely functional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but had a few usability issues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System </a:t>
            </a:r>
            <a:r>
              <a:rPr lang="en"/>
              <a:t>architecture</a:t>
            </a:r>
            <a:r>
              <a:rPr lang="en"/>
              <a:t> was not flexible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Tests written with TDD using boundary value analysis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Client requested additional features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Updated Visuals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Additional Maps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Secret Mission Mode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Wild Cards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u="sng"/>
              <a:t>These will be discussed further soon</a:t>
            </a:r>
            <a:endParaRPr u="sng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Refactor architecture (</a:t>
            </a:r>
            <a:r>
              <a:rPr b="1" lang="en"/>
              <a:t>All to make the the system more maintainable</a:t>
            </a:r>
            <a:r>
              <a:rPr lang="en"/>
              <a:t>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Remove bad code smells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Improve code structure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Improve reusability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Implement continuous integration pipeline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24a3850eac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24a3850eac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Speaker: </a:t>
            </a:r>
            <a:r>
              <a:rPr lang="en">
                <a:solidFill>
                  <a:schemeClr val="dk1"/>
                </a:solidFill>
              </a:rPr>
              <a:t>Richard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Secret Mission Mode</a:t>
            </a:r>
            <a:r>
              <a:rPr lang="en"/>
              <a:t> - Player if they enable this game mode, will receive a secret mission at the start of the game, like to capture a set of specific </a:t>
            </a:r>
            <a:r>
              <a:rPr lang="en"/>
              <a:t>continents. If the player achieves their goal they automatically win.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Wild Cards</a:t>
            </a:r>
            <a:r>
              <a:rPr lang="en"/>
              <a:t> - When a player captures a </a:t>
            </a:r>
            <a:r>
              <a:rPr lang="en"/>
              <a:t>territory</a:t>
            </a:r>
            <a:r>
              <a:rPr lang="en"/>
              <a:t> they will get a </a:t>
            </a:r>
            <a:r>
              <a:rPr lang="en"/>
              <a:t>specific</a:t>
            </a:r>
            <a:r>
              <a:rPr lang="en"/>
              <a:t> card that can be traded in later if they have a set of the correct types for more armies. The wild card can be treated as any type of army.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Multimap Support</a:t>
            </a:r>
            <a:r>
              <a:rPr lang="en"/>
              <a:t> - Add the ability to add additional maps to play on at the start of the game, this adds variety to game play and </a:t>
            </a:r>
            <a:r>
              <a:rPr lang="en"/>
              <a:t>requires</a:t>
            </a:r>
            <a:r>
              <a:rPr lang="en"/>
              <a:t> players to develop new </a:t>
            </a:r>
            <a:r>
              <a:rPr lang="en"/>
              <a:t>strategies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Player Name And Color Selections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User/Developer Documentation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Unit/Integration/Acceptance Testing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GitHub Continuous Integration Pipeline</a:t>
            </a:r>
            <a:r>
              <a:rPr lang="en"/>
              <a:t> - Before a branch is merged the code must pass </a:t>
            </a:r>
            <a:r>
              <a:rPr lang="en"/>
              <a:t>all unit and integration JUnit tests, as well as the Quality Ensure Tests like SpotBug and Check Style,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Multi Language Support (English/French)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Visually Responsive User Interface</a:t>
            </a:r>
            <a:r>
              <a:rPr lang="en"/>
              <a:t> - Images next slide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24a3850eac_3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24a3850eac_3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Speaker: Richard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24a3850eac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24a3850eac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Speaker: Evan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4a3850eac_3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4a3850eac_3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24a3850eac_3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24a3850eac_3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Speaker: Evan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Implementing Additional Maps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Implementing Secret Missions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Abstracting Game Logic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Updating Visual Interface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youtube.com/watch?v=jPt48asf5g8&amp;ab_channel=EvanSellers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4"/>
            <a:ext cx="7801500" cy="17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Aidan Mazany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Evan Sellers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Hunter Masur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Richard Costa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Implementing Secret Missions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Strategy pattern employed for win conditions instead of being hard coded.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All win conditions checked at once.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Flexible implementation of new win conditions.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Updating Visual Interface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Implement attack arrow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Create custom styled components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Implement flex-box design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Code cleanup of User Interface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ubstantial Code Smells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Original project wasn’t perfect, but the code and tests were pretty clean already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Many problems of the same type (duplicate code, long methods, switch statements)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Had to reach for low-hanging fruit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Tackle the only the first of each type of bad code smell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>
            <p:ph type="title"/>
          </p:nvPr>
        </p:nvSpPr>
        <p:spPr>
          <a:xfrm>
            <a:off x="311700" y="445025"/>
            <a:ext cx="8520600" cy="43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Introduction - What is Risk?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 is an easy to learn and play strategy game for 2 to 6 players, in which each player tries to conquer the world by invading territories and eliminating their opponents.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847" y="2216850"/>
            <a:ext cx="3684840" cy="246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0125" y="2216850"/>
            <a:ext cx="3547224" cy="236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Introduction - Client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Game is developed for a user base that is </a:t>
            </a:r>
            <a:r>
              <a:rPr lang="en"/>
              <a:t>interested</a:t>
            </a:r>
            <a:r>
              <a:rPr lang="en"/>
              <a:t> in playing Risk on the Desktop (no specific client)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Additional features were needed to evolve the game and keep user base engaged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Refactored system </a:t>
            </a:r>
            <a:r>
              <a:rPr lang="en"/>
              <a:t>architecture</a:t>
            </a:r>
            <a:r>
              <a:rPr lang="en"/>
              <a:t> for easy system </a:t>
            </a:r>
            <a:r>
              <a:rPr lang="en"/>
              <a:t>maintenance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Introduction - Purpose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Starting with base</a:t>
            </a:r>
            <a:r>
              <a:rPr lang="en"/>
              <a:t> game from SQA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Additional features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Refactor </a:t>
            </a:r>
            <a:r>
              <a:rPr lang="en"/>
              <a:t>architecture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Remove bad code smells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Improve code structure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Improve reusability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Implement continuous integration pipeline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Introduction - New Key Features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Secret Mission Mode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Wild Cards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Multimap</a:t>
            </a:r>
            <a:r>
              <a:rPr lang="en"/>
              <a:t> Support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Player Name And Color Selections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User/Developer Documentation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Updated </a:t>
            </a:r>
            <a:r>
              <a:rPr lang="en"/>
              <a:t>Unit/Integration/Acceptance Testing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GitHub </a:t>
            </a:r>
            <a:r>
              <a:rPr lang="en"/>
              <a:t>Continuous</a:t>
            </a:r>
            <a:r>
              <a:rPr lang="en"/>
              <a:t> Integration Pipeline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Visually Responsive User Interface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Updated Visual Interface</a:t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2437" y="1289900"/>
            <a:ext cx="3719431" cy="2318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863" y="1289900"/>
            <a:ext cx="4139977" cy="231856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/>
        </p:nvSpPr>
        <p:spPr>
          <a:xfrm>
            <a:off x="371850" y="3727100"/>
            <a:ext cx="414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Original Interface</a:t>
            </a:r>
            <a:endParaRPr sz="1000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5" name="Google Shape;95;p18"/>
          <p:cNvSpPr txBox="1"/>
          <p:nvPr/>
        </p:nvSpPr>
        <p:spPr>
          <a:xfrm>
            <a:off x="4632150" y="3727100"/>
            <a:ext cx="414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Updated Interface</a:t>
            </a:r>
            <a:endParaRPr sz="1000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43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 Board Game Demo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3"/>
              </a:rPr>
              <a:t>DEMO LINK</a:t>
            </a:r>
            <a:endParaRPr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43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Interesting Challenges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</a:rPr>
              <a:t>Discussion</a:t>
            </a:r>
            <a:endParaRPr sz="24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Implementing Additional Maps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Created abstract map representation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Removed all hard-coded references to map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Loaded map data into YAML and JPG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Map directory scanned on setup to find </a:t>
            </a:r>
            <a:r>
              <a:rPr lang="en"/>
              <a:t>available</a:t>
            </a:r>
            <a:r>
              <a:rPr lang="en"/>
              <a:t> map files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